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9625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7049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114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4600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4657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034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47206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09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6955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694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0240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1851-DC5F-460C-8407-07B2F7A31C8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0F86D-1503-4B8E-B16B-4D40CED70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4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">
            <a:extLst>
              <a:ext uri="{FF2B5EF4-FFF2-40B4-BE49-F238E27FC236}">
                <a16:creationId xmlns:a16="http://schemas.microsoft.com/office/drawing/2014/main" id="{D896B7F3-7029-401F-9DC9-1761CC7DEB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02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10">
            <a:extLst>
              <a:ext uri="{FF2B5EF4-FFF2-40B4-BE49-F238E27FC236}">
                <a16:creationId xmlns:a16="http://schemas.microsoft.com/office/drawing/2014/main" id="{D3E6CDE7-F1A0-4021-A91A-F6F719848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5750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11">
            <a:extLst>
              <a:ext uri="{FF2B5EF4-FFF2-40B4-BE49-F238E27FC236}">
                <a16:creationId xmlns:a16="http://schemas.microsoft.com/office/drawing/2014/main" id="{7F76CAF4-7263-45AE-BFF7-FE2F4D513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42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12">
            <a:extLst>
              <a:ext uri="{FF2B5EF4-FFF2-40B4-BE49-F238E27FC236}">
                <a16:creationId xmlns:a16="http://schemas.microsoft.com/office/drawing/2014/main" id="{81FB678A-2C2F-4933-A7D0-ADABB27FF8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13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13">
            <a:extLst>
              <a:ext uri="{FF2B5EF4-FFF2-40B4-BE49-F238E27FC236}">
                <a16:creationId xmlns:a16="http://schemas.microsoft.com/office/drawing/2014/main" id="{44E2C1F9-AA9B-4743-A959-E043B0D660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315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14">
            <a:extLst>
              <a:ext uri="{FF2B5EF4-FFF2-40B4-BE49-F238E27FC236}">
                <a16:creationId xmlns:a16="http://schemas.microsoft.com/office/drawing/2014/main" id="{4E1770F4-3E2D-4471-9B2D-358165610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648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2">
            <a:extLst>
              <a:ext uri="{FF2B5EF4-FFF2-40B4-BE49-F238E27FC236}">
                <a16:creationId xmlns:a16="http://schemas.microsoft.com/office/drawing/2014/main" id="{F0C9FB7A-F6E5-4A67-B869-F276804954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245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3">
            <a:extLst>
              <a:ext uri="{FF2B5EF4-FFF2-40B4-BE49-F238E27FC236}">
                <a16:creationId xmlns:a16="http://schemas.microsoft.com/office/drawing/2014/main" id="{1EFE6B5F-E4A5-4516-B91D-AABF1520D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77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4">
            <a:extLst>
              <a:ext uri="{FF2B5EF4-FFF2-40B4-BE49-F238E27FC236}">
                <a16:creationId xmlns:a16="http://schemas.microsoft.com/office/drawing/2014/main" id="{BFE03796-19F4-48B8-8723-F72FA4C0F4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84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5">
            <a:extLst>
              <a:ext uri="{FF2B5EF4-FFF2-40B4-BE49-F238E27FC236}">
                <a16:creationId xmlns:a16="http://schemas.microsoft.com/office/drawing/2014/main" id="{6E92C0B9-2641-4F5F-84F2-848C6211F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15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6">
            <a:extLst>
              <a:ext uri="{FF2B5EF4-FFF2-40B4-BE49-F238E27FC236}">
                <a16:creationId xmlns:a16="http://schemas.microsoft.com/office/drawing/2014/main" id="{61A794F2-55D1-41A3-B3E8-BF73213E6A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0771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7">
            <a:extLst>
              <a:ext uri="{FF2B5EF4-FFF2-40B4-BE49-F238E27FC236}">
                <a16:creationId xmlns:a16="http://schemas.microsoft.com/office/drawing/2014/main" id="{9C391DEE-930B-4151-AFD0-E7D03627C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536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8">
            <a:extLst>
              <a:ext uri="{FF2B5EF4-FFF2-40B4-BE49-F238E27FC236}">
                <a16:creationId xmlns:a16="http://schemas.microsoft.com/office/drawing/2014/main" id="{04F51A37-D4CF-4764-9AAC-786A288F4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567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CG20184-39">
            <a:extLst>
              <a:ext uri="{FF2B5EF4-FFF2-40B4-BE49-F238E27FC236}">
                <a16:creationId xmlns:a16="http://schemas.microsoft.com/office/drawing/2014/main" id="{2BD431A4-BCFC-497A-91F2-B152234A8C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4434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Епихин</dc:creator>
  <cp:lastModifiedBy>Дмитрий Епихин</cp:lastModifiedBy>
  <cp:revision>1</cp:revision>
  <dcterms:created xsi:type="dcterms:W3CDTF">2018-03-20T22:50:49Z</dcterms:created>
  <dcterms:modified xsi:type="dcterms:W3CDTF">2018-03-20T22:53:10Z</dcterms:modified>
</cp:coreProperties>
</file>